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7"/>
  </p:notesMasterIdLst>
  <p:sldIdLst>
    <p:sldId id="275" r:id="rId6"/>
    <p:sldId id="258" r:id="rId7"/>
    <p:sldId id="257" r:id="rId8"/>
    <p:sldId id="259" r:id="rId9"/>
    <p:sldId id="261" r:id="rId10"/>
    <p:sldId id="260" r:id="rId11"/>
    <p:sldId id="267" r:id="rId12"/>
    <p:sldId id="273" r:id="rId13"/>
    <p:sldId id="280" r:id="rId14"/>
    <p:sldId id="278" r:id="rId15"/>
    <p:sldId id="279" r:id="rId16"/>
    <p:sldId id="263" r:id="rId17"/>
    <p:sldId id="274" r:id="rId18"/>
    <p:sldId id="276" r:id="rId19"/>
    <p:sldId id="270" r:id="rId20"/>
    <p:sldId id="271" r:id="rId21"/>
    <p:sldId id="272" r:id="rId22"/>
    <p:sldId id="264" r:id="rId23"/>
    <p:sldId id="265" r:id="rId24"/>
    <p:sldId id="266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9FF"/>
    <a:srgbClr val="03045E"/>
    <a:srgbClr val="003459"/>
    <a:srgbClr val="00A0D2"/>
    <a:srgbClr val="90E0EF"/>
    <a:srgbClr val="E6E6E6"/>
    <a:srgbClr val="627EEA"/>
    <a:srgbClr val="F3FBFF"/>
    <a:srgbClr val="FFFFFF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ECCD-21E7-4280-8796-902AFD88097F}" v="959" dt="2021-08-24T16:31:13.106"/>
    <p1510:client id="{74FB0DB6-A93B-4C0D-A023-F910A4D56B64}" v="1052" vWet="1054" dt="2021-08-24T15:48:18.544"/>
    <p1510:client id="{836C0616-F90C-4436-8CC1-9BF771474C32}" v="2041" dt="2021-08-24T16:44:2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70" autoAdjust="0"/>
  </p:normalViewPr>
  <p:slideViewPr>
    <p:cSldViewPr snapToGrid="0">
      <p:cViewPr varScale="1">
        <p:scale>
          <a:sx n="73" d="100"/>
          <a:sy n="73" d="100"/>
        </p:scale>
        <p:origin x="-62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08F7-A70D-4A62-960E-8E357C0B45DB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79C8-71DF-4716-9950-366930641F1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89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560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252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565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55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3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338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43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C2C5A8-E675-437F-A841-2C9148C6A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19C43A7-7AD5-4F71-AB57-85C896313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24F05B1-E20A-48B2-9851-C0BD4849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18DAC36-C7CC-4910-BC3C-0F2C2D6F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9C927F2-1B5C-46AE-B4FD-3CE6F96E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277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79BD8B-885A-42EA-8206-B3B307C7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D227DEA-7C1E-4607-8FE4-35EFFC86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D6BACE-3F6D-4269-B465-ACF04B57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C322C4-B325-42FF-9B4A-3C3264E6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0AB70AD-7425-4F19-AC48-5FE0C2CD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87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21837C-DCF5-403F-BA99-C56AD2C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B7D89D-2E91-4961-AD4C-F9ACF2E2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A91E466-548A-46BF-8D0C-28919D3B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601224B-8D7D-448C-B116-86F4415D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E96BA6-D67B-46F0-9365-B1C065A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2490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712B9C-F306-4906-A3DF-9D9F0CF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7C1C757-588B-47E7-BFAA-9FF0AC58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A01635A-B88F-4502-9D90-0B84944E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B9113F6-A0C9-4E46-BF92-1F89B17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A193D03-E048-4E17-A1E8-2DC14737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7E8758D-D086-4781-9A03-79DA61C9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30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0BD511-406A-4E84-BE02-AB2323B1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997EACA-8387-4818-AE31-9BA2E1DE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C8D06E2-CADC-4008-A16B-87C2A457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2EAC55FF-FB99-4B63-BBD1-E7B570F86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DC5EBCD-E5FA-47E2-BBAD-652E0CD3B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7AB59567-B07D-4878-A909-AA323A88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42FBB13-681E-4FFD-ACF0-69010BD2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5AFC6E9-A25A-4354-86F2-1EFCFEFC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770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646A7D-2407-4717-A6ED-9F9511B2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50E4DD5-ED45-47C5-84BD-6A63D35F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C848CE9-7750-494A-98D4-69EBEEC7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0DA787-50B4-4A9D-8701-B0432AC4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6026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36AF2EE-FC28-46F2-B75D-E580E7CD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455ACC9-C045-4EB9-BAFA-9B4040EB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1253CD-85C3-4737-9C38-6F9CCFE3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345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2E1913-4894-44AE-B0AD-77D73A7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2D63C18-C2DF-4493-8ABA-C5BAE38A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9E2EB1B-C7FF-4260-B5F8-669DBF9CF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13D5F4A-FA40-4D84-BE6A-80CF9853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2CE5726-8E07-46BA-A039-5A153DBC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8F498D9-1984-4109-A17E-839EA9D2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257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1523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886FC81-265B-41EA-8976-CB053717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A5E5892-822D-4893-81FE-D1EC1253E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BD86BDE-8705-4808-A304-A71AEE1DB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7B59558-AF8D-490B-9D98-54FCAFE2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14C3066-07FE-451C-BD8B-9FEEF77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1E34182-8F7B-4E9C-BC88-9F473AE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074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983FE9-58D6-47E1-BDFA-FB07E139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6B73A9C-4212-42F8-896A-0073536AA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114AE7-8153-4304-B51C-629E2C41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A87331F-56DB-4A4E-99FB-D0DE0361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B398FA6-5C9F-4A6F-BC89-617A9F8C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5385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2FBFFC8-C8E6-4E19-B37A-41B1F2BE1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57D352-2A75-47C8-BBA8-F8C2F05A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426AFC0-15D1-4D47-9C1A-508F1713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4A6FF23-4A56-4426-8808-4B330A1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F519F90-47FB-470C-A888-2D66776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683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81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297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563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769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622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355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521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F2FF473-D1A0-451A-93DA-C19BD292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32F72AE-45B2-420C-A459-DBE4F570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2856CFB-A4C8-4B86-A3D7-9FE50C41C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6C4584-AE40-49E5-A090-F42F86AAF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C13A6F7-F696-467B-8BA7-CCFA4892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8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4.sv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7.png"/><Relationship Id="rId5" Type="http://schemas.openxmlformats.org/officeDocument/2006/relationships/image" Target="../media/image52.svg"/><Relationship Id="rId10" Type="http://schemas.openxmlformats.org/officeDocument/2006/relationships/image" Target="../media/image56.sv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Relationship Id="rId9" Type="http://schemas.openxmlformats.org/officeDocument/2006/relationships/image" Target="../media/image8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EE7C85-D31B-45C2-8EE3-43AA37381C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97"/>
            <a:ext cx="12192000" cy="7620000"/>
          </a:xfrm>
          <a:prstGeom prst="rect">
            <a:avLst/>
          </a:prstGeom>
        </p:spPr>
      </p:pic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BA4A70B2-F99E-4825-8258-3F7249FAD69F}"/>
              </a:ext>
            </a:extLst>
          </p:cNvPr>
          <p:cNvSpPr/>
          <p:nvPr/>
        </p:nvSpPr>
        <p:spPr>
          <a:xfrm>
            <a:off x="7650866" y="-497711"/>
            <a:ext cx="3970116" cy="2951544"/>
          </a:xfrm>
          <a:custGeom>
            <a:avLst/>
            <a:gdLst>
              <a:gd name="connsiteX0" fmla="*/ 3970116 w 3970116"/>
              <a:gd name="connsiteY0" fmla="*/ 2951544 h 2951544"/>
              <a:gd name="connsiteX1" fmla="*/ 2430683 w 3970116"/>
              <a:gd name="connsiteY1" fmla="*/ 2013995 h 2951544"/>
              <a:gd name="connsiteX2" fmla="*/ 2569580 w 3970116"/>
              <a:gd name="connsiteY2" fmla="*/ 914400 h 2951544"/>
              <a:gd name="connsiteX3" fmla="*/ 439838 w 3970116"/>
              <a:gd name="connsiteY3" fmla="*/ 266217 h 2951544"/>
              <a:gd name="connsiteX4" fmla="*/ 0 w 3970116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16" h="2951544">
                <a:moveTo>
                  <a:pt x="3970116" y="2951544"/>
                </a:moveTo>
                <a:cubicBezTo>
                  <a:pt x="3317111" y="2652531"/>
                  <a:pt x="2664106" y="2353519"/>
                  <a:pt x="2430683" y="2013995"/>
                </a:cubicBezTo>
                <a:cubicBezTo>
                  <a:pt x="2197260" y="1674471"/>
                  <a:pt x="2901387" y="1205696"/>
                  <a:pt x="2569580" y="914400"/>
                </a:cubicBezTo>
                <a:cubicBezTo>
                  <a:pt x="2237773" y="623104"/>
                  <a:pt x="868101" y="418617"/>
                  <a:pt x="439838" y="266217"/>
                </a:cubicBezTo>
                <a:cubicBezTo>
                  <a:pt x="11575" y="113817"/>
                  <a:pt x="5787" y="5690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A020FC18-47DC-400A-8016-97031460C3A1}"/>
              </a:ext>
            </a:extLst>
          </p:cNvPr>
          <p:cNvSpPr/>
          <p:nvPr/>
        </p:nvSpPr>
        <p:spPr>
          <a:xfrm>
            <a:off x="178043" y="4217989"/>
            <a:ext cx="4412842" cy="3143981"/>
          </a:xfrm>
          <a:custGeom>
            <a:avLst/>
            <a:gdLst>
              <a:gd name="connsiteX0" fmla="*/ 4412842 w 4412842"/>
              <a:gd name="connsiteY0" fmla="*/ 3143981 h 3143981"/>
              <a:gd name="connsiteX1" fmla="*/ 3359546 w 4412842"/>
              <a:gd name="connsiteY1" fmla="*/ 2113834 h 3143981"/>
              <a:gd name="connsiteX2" fmla="*/ 500599 w 4412842"/>
              <a:gd name="connsiteY2" fmla="*/ 2599971 h 3143981"/>
              <a:gd name="connsiteX3" fmla="*/ 37611 w 4412842"/>
              <a:gd name="connsiteY3" fmla="*/ 261885 h 3143981"/>
              <a:gd name="connsiteX4" fmla="*/ 60761 w 4412842"/>
              <a:gd name="connsiteY4" fmla="*/ 157713 h 314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42" h="3143981">
                <a:moveTo>
                  <a:pt x="4412842" y="3143981"/>
                </a:moveTo>
                <a:cubicBezTo>
                  <a:pt x="4212214" y="2674241"/>
                  <a:pt x="4011586" y="2204502"/>
                  <a:pt x="3359546" y="2113834"/>
                </a:cubicBezTo>
                <a:cubicBezTo>
                  <a:pt x="2707506" y="2023166"/>
                  <a:pt x="1054255" y="2908629"/>
                  <a:pt x="500599" y="2599971"/>
                </a:cubicBezTo>
                <a:cubicBezTo>
                  <a:pt x="-53057" y="2291313"/>
                  <a:pt x="110917" y="668928"/>
                  <a:pt x="37611" y="261885"/>
                </a:cubicBezTo>
                <a:cubicBezTo>
                  <a:pt x="-35695" y="-145158"/>
                  <a:pt x="12533" y="6277"/>
                  <a:pt x="60761" y="157713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3423872" y="4289950"/>
            <a:ext cx="5334930" cy="1089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>
                <a:effectLst/>
                <a:latin typeface="Bahnschrift SemiBold" panose="020B0502040204020203" pitchFamily="34" charset="0"/>
                <a:ea typeface="+mj-ea"/>
                <a:cs typeface="Leelawadee" panose="020B0502040204020203" pitchFamily="34" charset="-34"/>
              </a:rPr>
              <a:t>Ethereum</a:t>
            </a:r>
            <a:r>
              <a:rPr lang="en-US" sz="6000" b="0" i="0" dirty="0"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AF8580A-307B-402E-9153-84165660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343449"/>
            <a:ext cx="786463" cy="786463"/>
          </a:xfrm>
          <a:prstGeom prst="rect">
            <a:avLst/>
          </a:prstGeom>
        </p:spPr>
      </p:pic>
      <p:pic>
        <p:nvPicPr>
          <p:cNvPr id="2" name="Picture 2" descr="Free Ethereum Flat Logo Icon - Available in SVG, PNG, EPS, AI &amp;amp; Icon fonts">
            <a:extLst>
              <a:ext uri="{FF2B5EF4-FFF2-40B4-BE49-F238E27FC236}">
                <a16:creationId xmlns:a16="http://schemas.microsoft.com/office/drawing/2014/main" id="{69C5D214-F694-46B9-A551-E21F41C3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119" y="529381"/>
            <a:ext cx="2934275" cy="293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ข้าวหลามตัด 4">
            <a:extLst>
              <a:ext uri="{FF2B5EF4-FFF2-40B4-BE49-F238E27FC236}">
                <a16:creationId xmlns:a16="http://schemas.microsoft.com/office/drawing/2014/main" id="{FCBF8C12-303F-4F7D-9906-E37241BEE80F}"/>
              </a:ext>
            </a:extLst>
          </p:cNvPr>
          <p:cNvSpPr/>
          <p:nvPr/>
        </p:nvSpPr>
        <p:spPr>
          <a:xfrm>
            <a:off x="10837619" y="485972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E15E78C5-4EC5-4CFD-9CEA-5A9E828BCE39}"/>
              </a:ext>
            </a:extLst>
          </p:cNvPr>
          <p:cNvSpPr/>
          <p:nvPr/>
        </p:nvSpPr>
        <p:spPr>
          <a:xfrm>
            <a:off x="8758802" y="5664022"/>
            <a:ext cx="3129613" cy="328234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D60175-5BCC-4910-9F52-57AE0F279CB6}"/>
              </a:ext>
            </a:extLst>
          </p:cNvPr>
          <p:cNvSpPr/>
          <p:nvPr/>
        </p:nvSpPr>
        <p:spPr>
          <a:xfrm>
            <a:off x="-3988084" y="-69313"/>
            <a:ext cx="6719614" cy="6927312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7F6BFA1D-4CFA-4354-BDA2-F683C02641B3}"/>
              </a:ext>
            </a:extLst>
          </p:cNvPr>
          <p:cNvSpPr/>
          <p:nvPr/>
        </p:nvSpPr>
        <p:spPr>
          <a:xfrm>
            <a:off x="458973" y="363326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810E329-A340-4365-AC5A-10F940413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3221" y="-1960244"/>
            <a:ext cx="4176122" cy="138696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8B712C8-0402-4692-9250-4F883406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199" y="1021178"/>
            <a:ext cx="2934275" cy="29342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BE68AA3-9768-4AD1-AC56-6F9999EDA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BC65548D-0C43-4FFD-9914-719562C21659}"/>
              </a:ext>
            </a:extLst>
          </p:cNvPr>
          <p:cNvSpPr/>
          <p:nvPr/>
        </p:nvSpPr>
        <p:spPr>
          <a:xfrm>
            <a:off x="10918653" y="1921276"/>
            <a:ext cx="1939524" cy="2034177"/>
          </a:xfrm>
          <a:prstGeom prst="diamond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53AA89C5-E28B-47DE-B5DF-EC1E2EE41FEE}"/>
              </a:ext>
            </a:extLst>
          </p:cNvPr>
          <p:cNvSpPr/>
          <p:nvPr/>
        </p:nvSpPr>
        <p:spPr>
          <a:xfrm>
            <a:off x="-4664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4C9E85D8-C023-443D-96D0-F9F18EF94E67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91B63C-D486-4D4F-A64F-920A467A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81D55F81-E2DB-4D26-AB1A-A9DB7C3687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2C4D9D3E-FEAF-406A-B380-06104088A1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3939358E-9613-4F51-9921-EBC7937E20C0}"/>
              </a:ext>
            </a:extLst>
          </p:cNvPr>
          <p:cNvGrpSpPr/>
          <p:nvPr/>
        </p:nvGrpSpPr>
        <p:grpSpPr>
          <a:xfrm>
            <a:off x="7285234" y="1745695"/>
            <a:ext cx="3337239" cy="3654026"/>
            <a:chOff x="1396830" y="1322275"/>
            <a:chExt cx="4260588" cy="4506884"/>
          </a:xfrm>
        </p:grpSpPr>
        <p:pic>
          <p:nvPicPr>
            <p:cNvPr id="23" name="รูปภาพ 22">
              <a:extLst>
                <a:ext uri="{FF2B5EF4-FFF2-40B4-BE49-F238E27FC236}">
                  <a16:creationId xmlns:a16="http://schemas.microsoft.com/office/drawing/2014/main" id="{18FD1D7C-2E91-460D-9ED6-33A29DF3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0FFB7CF3-E05F-4DFA-A8C3-448B8FB5D78A}"/>
                </a:ext>
              </a:extLst>
            </p:cNvPr>
            <p:cNvSpPr txBox="1"/>
            <p:nvPr/>
          </p:nvSpPr>
          <p:spPr>
            <a:xfrm>
              <a:off x="1396830" y="4804205"/>
              <a:ext cx="4260588" cy="1024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12112A4-D6F6-4F98-9067-CE781F25EB44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BB4715-6021-43FE-907B-42110B29F934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B6B60A1-315E-42ED-B0BD-0DF7F09E0CF1}"/>
              </a:ext>
            </a:extLst>
          </p:cNvPr>
          <p:cNvSpPr/>
          <p:nvPr/>
        </p:nvSpPr>
        <p:spPr>
          <a:xfrm rot="18084730">
            <a:off x="322963" y="5464087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0F688ADD-9C9F-4DFB-8A23-E68F3F5DEA70}"/>
              </a:ext>
            </a:extLst>
          </p:cNvPr>
          <p:cNvSpPr/>
          <p:nvPr/>
        </p:nvSpPr>
        <p:spPr>
          <a:xfrm rot="16200000">
            <a:off x="2611146" y="6429440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8A159176-13E5-45AC-A896-AEB616375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5C0602D6-BD9D-4413-ADAF-35D9DBEA826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3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B775B7-0D28-4E07-9D36-009523787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8078C80-1955-43A2-83CD-1BD24C0FA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518E286-E2C1-4B07-ADF5-EA240A5C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F3BF9C7-ADC8-4569-BA1B-417D89B696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9" y="1581391"/>
            <a:ext cx="3208502" cy="3208502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41BD4A9-2E45-4940-862E-7BD26B21AB14}"/>
              </a:ext>
            </a:extLst>
          </p:cNvPr>
          <p:cNvGrpSpPr/>
          <p:nvPr/>
        </p:nvGrpSpPr>
        <p:grpSpPr>
          <a:xfrm>
            <a:off x="6671746" y="4491267"/>
            <a:ext cx="4073181" cy="1357323"/>
            <a:chOff x="6671746" y="4491267"/>
            <a:chExt cx="4073181" cy="1357323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C5DCD34-529C-43EE-B03F-544078F9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46" y="4491268"/>
              <a:ext cx="785341" cy="785341"/>
            </a:xfrm>
            <a:prstGeom prst="rect">
              <a:avLst/>
            </a:prstGeom>
          </p:spPr>
        </p:pic>
        <p:pic>
          <p:nvPicPr>
            <p:cNvPr id="8" name="รูปภาพ 7" descr="รูปภาพประกอบด้วย ข้อความ,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EE9F2CB-917A-4DEC-A251-228DEBB8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72" y="5061431"/>
              <a:ext cx="785341" cy="787159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AEE2046-DECB-480A-9185-EFA8B04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248" y="5061430"/>
              <a:ext cx="785341" cy="785341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14F79D82-899E-4490-8AF4-4D07702B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585" y="4491267"/>
              <a:ext cx="785342" cy="785342"/>
            </a:xfrm>
            <a:prstGeom prst="rect">
              <a:avLst/>
            </a:prstGeom>
          </p:spPr>
        </p:pic>
      </p:grp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166D9E9F-36F4-4BE5-98F0-E9FA9A7E2635}"/>
              </a:ext>
            </a:extLst>
          </p:cNvPr>
          <p:cNvSpPr/>
          <p:nvPr/>
        </p:nvSpPr>
        <p:spPr>
          <a:xfrm rot="18717303">
            <a:off x="10385068" y="-662892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7EB7CB19-B7A0-412A-92E9-BC3052EE4A36}"/>
              </a:ext>
            </a:extLst>
          </p:cNvPr>
          <p:cNvSpPr/>
          <p:nvPr/>
        </p:nvSpPr>
        <p:spPr>
          <a:xfrm rot="15952154">
            <a:off x="3561435" y="5448143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3BF439D5-6D91-4875-ABA2-9193CDAD297D}"/>
              </a:ext>
            </a:extLst>
          </p:cNvPr>
          <p:cNvSpPr/>
          <p:nvPr/>
        </p:nvSpPr>
        <p:spPr>
          <a:xfrm rot="18084730">
            <a:off x="-2007000" y="-97550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13F083A6-A1A4-45FC-84EF-DA6E5434A21F}"/>
              </a:ext>
            </a:extLst>
          </p:cNvPr>
          <p:cNvSpPr/>
          <p:nvPr/>
        </p:nvSpPr>
        <p:spPr>
          <a:xfrm rot="16200000">
            <a:off x="281183" y="-10153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2B02A30-A259-4F4A-A8C5-78E99F230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F21E277F-1FEE-4123-838A-F484D746EE2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F1E6FB2-AB20-498B-B7B1-E4574A435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DBF5484-0146-4856-8969-2CFF5F32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03680" y="724017"/>
            <a:ext cx="2997933" cy="346399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105" y="2902061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2203" y="3882893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167063" y="3862752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7602646" y="4194991"/>
            <a:ext cx="37353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Deploy to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Server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0" y="2707128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14" y="3778718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รูปภาพ 2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69ECE59-A33E-475C-A5E2-3490117C2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5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0" presetClass="path" presetSubtype="0" repeatCount="indefinite" accel="10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2019 7.40741E-7 C 0.02917 7.40741E-7 0.04037 -0.00949 0.04037 -0.0169 L 0.04037 -0.0338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69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0" presetClass="pat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0443 -7.40741E-7 C 0.00638 -7.40741E-7 0.00885 -0.03171 0.00885 -0.05718 L 0.00885 -0.11435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571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1354230-4777-4133-AF77-43E9F82D7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874B18F-F34C-469A-8FFF-680F29F7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1A314-93D7-4621-96DE-B42A37D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67307" y="1907950"/>
            <a:ext cx="2934289" cy="3390460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6A2C38D-32AD-4F84-8655-B646DF01E690}"/>
              </a:ext>
            </a:extLst>
          </p:cNvPr>
          <p:cNvGrpSpPr/>
          <p:nvPr/>
        </p:nvGrpSpPr>
        <p:grpSpPr>
          <a:xfrm>
            <a:off x="3445566" y="1030640"/>
            <a:ext cx="3771438" cy="3754766"/>
            <a:chOff x="3445566" y="1030640"/>
            <a:chExt cx="3771438" cy="37547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5FB13D5-EE63-4210-8576-89B43FBE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558092" y="1030640"/>
              <a:ext cx="1658912" cy="1754619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10AB113-C2CB-4532-8D8E-CDC5E3F4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45566" y="3355700"/>
              <a:ext cx="1351722" cy="1429706"/>
            </a:xfrm>
            <a:prstGeom prst="rect">
              <a:avLst/>
            </a:prstGeom>
          </p:spPr>
        </p:pic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87B8D08B-65A7-4DC6-A03D-7AC2376B7DE2}"/>
              </a:ext>
            </a:extLst>
          </p:cNvPr>
          <p:cNvGrpSpPr/>
          <p:nvPr/>
        </p:nvGrpSpPr>
        <p:grpSpPr>
          <a:xfrm>
            <a:off x="7557571" y="2024065"/>
            <a:ext cx="3514104" cy="2046488"/>
            <a:chOff x="7557571" y="2024065"/>
            <a:chExt cx="3514104" cy="2046488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BBB667E-F431-43F7-8680-583736280CDE}"/>
                </a:ext>
              </a:extLst>
            </p:cNvPr>
            <p:cNvSpPr txBox="1"/>
            <p:nvPr/>
          </p:nvSpPr>
          <p:spPr>
            <a:xfrm>
              <a:off x="7557571" y="2024065"/>
              <a:ext cx="24320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Crash</a:t>
              </a:r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617A6167-E672-4341-9EFC-90C51D52D2B1}"/>
                </a:ext>
              </a:extLst>
            </p:cNvPr>
            <p:cNvSpPr txBox="1"/>
            <p:nvPr/>
          </p:nvSpPr>
          <p:spPr>
            <a:xfrm>
              <a:off x="7557571" y="2962557"/>
              <a:ext cx="35141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Attacked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1DBB4DBB-F5E7-476A-AA41-23D09E45A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1578" y="4056183"/>
            <a:ext cx="2097742" cy="2261717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59ECF42A-AE20-49D2-AF76-D9ADDB5B3F31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6811787D-9F36-48FE-95BA-19DDEFA59007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FBFDBE1-9F84-4873-A139-1174D76B13C0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ECE2DF8-EE4D-4E0E-96EE-3D0A27A57AE3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CED546-E8A6-42B2-BA3C-3401CA1E7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2B4953-B9ED-47B5-BD5D-611A7A87CCA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5DD3DD5-C0E1-4D0D-BEB1-91A5968EE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path" presetSubtype="0" repeatCount="indefinite" accel="32000" decel="68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C 0.00534 -3.7037E-7 0.00964 0.00949 0.00964 0.0213 C 0.00964 0.03287 0.00534 0.04259 -1.25E-6 0.04259 C -0.00534 0.04259 -0.0095 0.03287 -0.0095 0.0213 C -0.0095 0.00949 -0.00534 -3.7037E-7 -1.25E-6 -3.7037E-7 Z " pathEditMode="relative" rAng="0" ptsTypes="AAA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ECCE9FB-B192-4047-BADD-77A1CCA62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E941127-63B6-47C9-8767-6DDB0D3D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2FC89B-70A0-443F-8D59-C70C6093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743" y="1650068"/>
            <a:ext cx="2919059" cy="38408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3307B9-EEEC-4BDF-9BD5-04199FFF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65559" y="1338673"/>
            <a:ext cx="4180654" cy="4180654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0BB3190-9D10-4BAD-B81D-593880968E2B}"/>
              </a:ext>
            </a:extLst>
          </p:cNvPr>
          <p:cNvGrpSpPr/>
          <p:nvPr/>
        </p:nvGrpSpPr>
        <p:grpSpPr>
          <a:xfrm>
            <a:off x="6933456" y="1453448"/>
            <a:ext cx="3313728" cy="2052034"/>
            <a:chOff x="6933456" y="1453448"/>
            <a:chExt cx="3313728" cy="2052034"/>
          </a:xfrm>
        </p:grpSpPr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7ABEE01B-72F5-4A79-97E4-BAD52E314A93}"/>
                </a:ext>
              </a:extLst>
            </p:cNvPr>
            <p:cNvSpPr txBox="1"/>
            <p:nvPr/>
          </p:nvSpPr>
          <p:spPr>
            <a:xfrm>
              <a:off x="6933457" y="1453448"/>
              <a:ext cx="151515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Not</a:t>
              </a:r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B2C0BE7-F853-4D4C-A7AF-07705CA11192}"/>
                </a:ext>
              </a:extLst>
            </p:cNvPr>
            <p:cNvSpPr txBox="1"/>
            <p:nvPr/>
          </p:nvSpPr>
          <p:spPr>
            <a:xfrm>
              <a:off x="6933456" y="2397486"/>
              <a:ext cx="3313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Working</a:t>
              </a:r>
            </a:p>
          </p:txBody>
        </p:sp>
      </p:grp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AE84D53A-35E5-4630-B41D-4AD5A955DB00}"/>
              </a:ext>
            </a:extLst>
          </p:cNvPr>
          <p:cNvSpPr/>
          <p:nvPr/>
        </p:nvSpPr>
        <p:spPr>
          <a:xfrm rot="17511095">
            <a:off x="-729366" y="61543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971E19B-D831-454C-B5F4-8989D4189AFE}"/>
              </a:ext>
            </a:extLst>
          </p:cNvPr>
          <p:cNvSpPr/>
          <p:nvPr/>
        </p:nvSpPr>
        <p:spPr>
          <a:xfrm rot="15952154">
            <a:off x="-954250" y="-135418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FEBD8133-F25A-4C84-9C64-AB692E2A83EF}"/>
              </a:ext>
            </a:extLst>
          </p:cNvPr>
          <p:cNvSpPr/>
          <p:nvPr/>
        </p:nvSpPr>
        <p:spPr>
          <a:xfrm rot="18084730">
            <a:off x="8825418" y="488084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0E6145E-FD14-49A0-B2B2-EAEBAAE8F980}"/>
              </a:ext>
            </a:extLst>
          </p:cNvPr>
          <p:cNvSpPr/>
          <p:nvPr/>
        </p:nvSpPr>
        <p:spPr>
          <a:xfrm rot="16200000">
            <a:off x="11113601" y="58461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CDFA480-87CE-4B49-9AE8-586A9990BF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283361B7-35BA-47A0-8D4C-FB3DA628D9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6316509-7A11-46D7-B044-113D4A36B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121681E-66C0-4500-BC9A-57F7F7322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E042323-3118-442B-A22B-94B16BDC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35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AE012A-C0F7-4F16-A186-E7D1AF57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02906" y="3728648"/>
            <a:ext cx="2641957" cy="2149892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F4E09E-5FA0-4712-A702-1743F635B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77" y="2164862"/>
            <a:ext cx="2762440" cy="2574573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1709009-0E92-4141-AA0A-DB17322AFE10}"/>
              </a:ext>
            </a:extLst>
          </p:cNvPr>
          <p:cNvGrpSpPr/>
          <p:nvPr/>
        </p:nvGrpSpPr>
        <p:grpSpPr>
          <a:xfrm>
            <a:off x="1323984" y="1065109"/>
            <a:ext cx="4564901" cy="4774079"/>
            <a:chOff x="1323984" y="1065109"/>
            <a:chExt cx="4564901" cy="4774079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3DBDE93F-23FF-4C66-818F-CFC953E8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91" y="1982226"/>
              <a:ext cx="1035594" cy="1035594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E5E444A9-9712-4B4E-AA04-C9A9665C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735" y="3682455"/>
              <a:ext cx="1035594" cy="1035594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F40C3638-88F6-4FEE-8F0B-1417C36B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4803594"/>
              <a:ext cx="1035594" cy="1035594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77791BA7-BC51-41C7-B4FB-29C39100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984" y="3682455"/>
              <a:ext cx="1035594" cy="1035594"/>
            </a:xfrm>
            <a:prstGeom prst="rect">
              <a:avLst/>
            </a:prstGeom>
          </p:spPr>
        </p:pic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FE0997B8-F2A6-4054-8CC4-41FA995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716" y="1982226"/>
              <a:ext cx="1035594" cy="1035594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B019159B-53CF-4C36-8593-93C1DB55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1065109"/>
              <a:ext cx="1035594" cy="1035594"/>
            </a:xfrm>
            <a:prstGeom prst="rect">
              <a:avLst/>
            </a:prstGeom>
          </p:spPr>
        </p:pic>
      </p:grp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E7B043FA-781C-44E0-AEDC-66572DAEB135}"/>
              </a:ext>
            </a:extLst>
          </p:cNvPr>
          <p:cNvGrpSpPr/>
          <p:nvPr/>
        </p:nvGrpSpPr>
        <p:grpSpPr>
          <a:xfrm>
            <a:off x="6954333" y="782677"/>
            <a:ext cx="4473738" cy="2427356"/>
            <a:chOff x="6954333" y="782677"/>
            <a:chExt cx="4473738" cy="2427356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AEC48A8-E97C-431C-99F8-6962A6C1D719}"/>
                </a:ext>
              </a:extLst>
            </p:cNvPr>
            <p:cNvSpPr txBox="1"/>
            <p:nvPr/>
          </p:nvSpPr>
          <p:spPr>
            <a:xfrm>
              <a:off x="6954333" y="782677"/>
              <a:ext cx="22092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latin typeface="Bahnschrift SemiBold" panose="020B0502040204020203" pitchFamily="34" charset="0"/>
                </a:rPr>
                <a:t>DApp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8FB59730-989A-4912-BAC1-67810883E577}"/>
                </a:ext>
              </a:extLst>
            </p:cNvPr>
            <p:cNvSpPr txBox="1"/>
            <p:nvPr/>
          </p:nvSpPr>
          <p:spPr>
            <a:xfrm>
              <a:off x="6954333" y="1640373"/>
              <a:ext cx="44737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Bahnschrift SemiBold" panose="020B0502040204020203" pitchFamily="34" charset="0"/>
                </a:rPr>
                <a:t>Decentralized</a:t>
              </a:r>
              <a:br>
                <a:rPr lang="en-US" sz="4800" dirty="0">
                  <a:latin typeface="Bahnschrift SemiBold" panose="020B0502040204020203" pitchFamily="34" charset="0"/>
                </a:rPr>
              </a:br>
              <a:r>
                <a:rPr lang="en-US" sz="4800" dirty="0">
                  <a:latin typeface="Bahnschrift SemiBold" panose="020B0502040204020203" pitchFamily="34" charset="0"/>
                </a:rPr>
                <a:t>Application</a:t>
              </a:r>
              <a:endParaRPr lang="th-TH" sz="48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A4CD715C-5F97-4741-AE61-25139235A7BE}"/>
              </a:ext>
            </a:extLst>
          </p:cNvPr>
          <p:cNvSpPr/>
          <p:nvPr/>
        </p:nvSpPr>
        <p:spPr>
          <a:xfrm rot="6300000">
            <a:off x="-8192" y="5050799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8342F79-BCE5-4D27-BFC7-72B3F665BADD}"/>
              </a:ext>
            </a:extLst>
          </p:cNvPr>
          <p:cNvSpPr/>
          <p:nvPr/>
        </p:nvSpPr>
        <p:spPr>
          <a:xfrm rot="7046957">
            <a:off x="-525717" y="5593351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855558E0-6E64-44D4-9FD8-F34492267B67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A084ADE0-2544-4642-9721-0894ED983BEC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E1753C40-F950-4B0F-929D-0F8583057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6278BA3-0482-43D8-AC01-91976D1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08" y="5154903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วงรี 24">
            <a:extLst>
              <a:ext uri="{FF2B5EF4-FFF2-40B4-BE49-F238E27FC236}">
                <a16:creationId xmlns:a16="http://schemas.microsoft.com/office/drawing/2014/main" id="{294D664E-8E3A-4535-943D-31825518C5F2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รูปภาพ 25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9A700E-54F9-4537-B709-B608A88E8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6A366D8-BC02-483C-B8DD-FA8FA6D8EB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7D17BB9B-33CD-4495-A928-BB10DCBB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63612-1EC0-4356-B420-519EE5F51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51816" y="2469636"/>
            <a:ext cx="1660648" cy="172534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DF64836-826B-480E-BE68-64C3961C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39008" y="3566019"/>
            <a:ext cx="1660648" cy="172534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F6A3F4B-5727-452A-80F2-380B26C913F7}"/>
              </a:ext>
            </a:extLst>
          </p:cNvPr>
          <p:cNvSpPr txBox="1"/>
          <p:nvPr/>
        </p:nvSpPr>
        <p:spPr>
          <a:xfrm>
            <a:off x="4298071" y="4954870"/>
            <a:ext cx="3595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Validator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F12A75-51CB-4C30-A0B3-2B406373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85" y="1328795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FF367A-E278-4A2C-9ACC-852D29B1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2305" y="642319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00E02CB-17FF-4C15-8929-6FB29686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5566" y="1156272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9CB1C39-6AFC-4EFC-90D4-D5C33772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8765" y="2748703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E86FFE6-582C-4583-9543-9F7B63E5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5445" y="2252655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A7E63B6-CD42-40C6-B8A8-A2C087A96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245864" y="4080366"/>
            <a:ext cx="1506368" cy="805907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68AEA6EB-786C-4275-BF8D-442D5F6A8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612409" y="3171926"/>
            <a:ext cx="1525916" cy="66568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D35395-4CD8-47CA-945C-C3D1B31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106" y="1371342"/>
            <a:ext cx="466171" cy="4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D1A1CD0-7DCC-40BF-8CDC-F35CB965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23885" y="3566019"/>
            <a:ext cx="1660648" cy="172534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7856DE5-48E3-4441-9CA7-107AC8D03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6407" y="4258488"/>
            <a:ext cx="1262622" cy="67550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70F2B-8786-4023-A827-754258BE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8781" y="2348557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9657EA5-9825-4B72-8AB9-F19266DC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562" y="1912090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0B107A08-12B4-473B-B0BD-5E19CBC6D696}"/>
              </a:ext>
            </a:extLst>
          </p:cNvPr>
          <p:cNvSpPr/>
          <p:nvPr/>
        </p:nvSpPr>
        <p:spPr>
          <a:xfrm rot="6300000">
            <a:off x="2407624" y="6162924"/>
            <a:ext cx="1389145" cy="1456938"/>
          </a:xfrm>
          <a:prstGeom prst="diamond">
            <a:avLst/>
          </a:prstGeom>
          <a:solidFill>
            <a:srgbClr val="BD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2EF6AF69-7A37-49C8-8677-500F9829A499}"/>
              </a:ext>
            </a:extLst>
          </p:cNvPr>
          <p:cNvSpPr/>
          <p:nvPr/>
        </p:nvSpPr>
        <p:spPr>
          <a:xfrm rot="7046957">
            <a:off x="1086253" y="6059388"/>
            <a:ext cx="1939524" cy="2034177"/>
          </a:xfrm>
          <a:prstGeom prst="diamond">
            <a:avLst/>
          </a:prstGeom>
          <a:solidFill>
            <a:srgbClr val="00A0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2B19A90A-6C14-4006-A2D7-A33734029452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8BB9279D-3616-425F-B6A6-61DCF26A3AEB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6DF5258-B603-43FF-B16E-740D07488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389DE9C-EAB4-45C7-BD84-3D45F4ED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1804" y="1861993"/>
            <a:ext cx="655827" cy="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A663A7B-8A46-4708-84CB-BA6D3697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923" y="2036401"/>
            <a:ext cx="481041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วงรี 31">
            <a:extLst>
              <a:ext uri="{FF2B5EF4-FFF2-40B4-BE49-F238E27FC236}">
                <a16:creationId xmlns:a16="http://schemas.microsoft.com/office/drawing/2014/main" id="{2636DDB5-7E7B-44E2-85DC-13D8424BB44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37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6000" decel="84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92887F4-81F1-410D-B6A1-4D04A48A7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5C770D-F561-4A35-9BD5-31308818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5039AB6-20C5-40F8-846A-D9C4B3DD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976" y="3022462"/>
            <a:ext cx="2786487" cy="2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C751F6-2BF0-4BB1-B96D-B25D5EDA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306246" y="2091366"/>
            <a:ext cx="1284824" cy="577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1AFDA4-F8E7-4263-83DF-038B7DF32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1414564" y="2091366"/>
            <a:ext cx="1284824" cy="5773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7C37A-6518-4DF5-8BDC-056808468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3295751" y="1402779"/>
            <a:ext cx="1284824" cy="577368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25150E18-F8A9-4EA3-918F-6A43335A7268}"/>
              </a:ext>
            </a:extLst>
          </p:cNvPr>
          <p:cNvSpPr/>
          <p:nvPr/>
        </p:nvSpPr>
        <p:spPr>
          <a:xfrm rot="5886952">
            <a:off x="55834" y="5532803"/>
            <a:ext cx="2699847" cy="28802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2923D515-3588-4C45-B3FB-EF5B7EFBEA2E}"/>
              </a:ext>
            </a:extLst>
          </p:cNvPr>
          <p:cNvSpPr/>
          <p:nvPr/>
        </p:nvSpPr>
        <p:spPr>
          <a:xfrm rot="4369760">
            <a:off x="75665" y="5556931"/>
            <a:ext cx="1127446" cy="1177363"/>
          </a:xfrm>
          <a:prstGeom prst="diamond">
            <a:avLst/>
          </a:prstGeom>
          <a:solidFill>
            <a:srgbClr val="030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47D31117-FACE-4053-A8D3-86321F0A6AE0}"/>
              </a:ext>
            </a:extLst>
          </p:cNvPr>
          <p:cNvSpPr/>
          <p:nvPr/>
        </p:nvSpPr>
        <p:spPr>
          <a:xfrm rot="3502648">
            <a:off x="9396960" y="-1318760"/>
            <a:ext cx="2514792" cy="263751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D348B7A2-8823-472B-880A-804B53F64196}"/>
              </a:ext>
            </a:extLst>
          </p:cNvPr>
          <p:cNvSpPr/>
          <p:nvPr/>
        </p:nvSpPr>
        <p:spPr>
          <a:xfrm rot="11685430">
            <a:off x="11004526" y="-33631"/>
            <a:ext cx="1506983" cy="15272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29ED3BF-C778-40E4-A469-839A404B13DE}"/>
              </a:ext>
            </a:extLst>
          </p:cNvPr>
          <p:cNvSpPr/>
          <p:nvPr/>
        </p:nvSpPr>
        <p:spPr>
          <a:xfrm rot="3801841">
            <a:off x="8361" y="286113"/>
            <a:ext cx="647273" cy="618390"/>
          </a:xfrm>
          <a:prstGeom prst="diamond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A575DE8-DDA7-480C-9413-DA6B5755F3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84D3B2C-1F41-4CC2-A241-3F324E14BEFC}"/>
              </a:ext>
            </a:extLst>
          </p:cNvPr>
          <p:cNvSpPr txBox="1"/>
          <p:nvPr/>
        </p:nvSpPr>
        <p:spPr>
          <a:xfrm>
            <a:off x="8924403" y="3464671"/>
            <a:ext cx="1930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Baht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7" name="108">
            <a:extLst>
              <a:ext uri="{FF2B5EF4-FFF2-40B4-BE49-F238E27FC236}">
                <a16:creationId xmlns:a16="http://schemas.microsoft.com/office/drawing/2014/main" id="{E68BDCF9-3F35-4E7B-8E1F-E8800AAD1485}"/>
              </a:ext>
            </a:extLst>
          </p:cNvPr>
          <p:cNvSpPr txBox="1"/>
          <p:nvPr/>
        </p:nvSpPr>
        <p:spPr>
          <a:xfrm>
            <a:off x="5924550" y="3471862"/>
            <a:ext cx="30011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108,000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0" name="109">
            <a:extLst>
              <a:ext uri="{FF2B5EF4-FFF2-40B4-BE49-F238E27FC236}">
                <a16:creationId xmlns:a16="http://schemas.microsoft.com/office/drawing/2014/main" id="{C93C558F-D010-47BE-9C81-8BA6EB3376FB}"/>
              </a:ext>
            </a:extLst>
          </p:cNvPr>
          <p:cNvSpPr txBox="1"/>
          <p:nvPr/>
        </p:nvSpPr>
        <p:spPr>
          <a:xfrm>
            <a:off x="5935060" y="3480413"/>
            <a:ext cx="29594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109,000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6CE83CBE-22A6-4233-A77D-7FEB143A5C45}"/>
              </a:ext>
            </a:extLst>
          </p:cNvPr>
          <p:cNvSpPr txBox="1"/>
          <p:nvPr/>
        </p:nvSpPr>
        <p:spPr>
          <a:xfrm>
            <a:off x="6107780" y="3478804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110,000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2" name="11">
            <a:extLst>
              <a:ext uri="{FF2B5EF4-FFF2-40B4-BE49-F238E27FC236}">
                <a16:creationId xmlns:a16="http://schemas.microsoft.com/office/drawing/2014/main" id="{6279E346-017E-43E2-991E-8C5701330019}"/>
              </a:ext>
            </a:extLst>
          </p:cNvPr>
          <p:cNvSpPr txBox="1"/>
          <p:nvPr/>
        </p:nvSpPr>
        <p:spPr>
          <a:xfrm>
            <a:off x="6291003" y="3478061"/>
            <a:ext cx="2622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111,000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4" name="12">
            <a:extLst>
              <a:ext uri="{FF2B5EF4-FFF2-40B4-BE49-F238E27FC236}">
                <a16:creationId xmlns:a16="http://schemas.microsoft.com/office/drawing/2014/main" id="{794AA604-2024-4C5A-BB6F-FC81CFB3D78D}"/>
              </a:ext>
            </a:extLst>
          </p:cNvPr>
          <p:cNvSpPr txBox="1"/>
          <p:nvPr/>
        </p:nvSpPr>
        <p:spPr>
          <a:xfrm>
            <a:off x="6125856" y="3470253"/>
            <a:ext cx="2778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112,000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5" name="12">
            <a:extLst>
              <a:ext uri="{FF2B5EF4-FFF2-40B4-BE49-F238E27FC236}">
                <a16:creationId xmlns:a16="http://schemas.microsoft.com/office/drawing/2014/main" id="{A361B125-158D-49EA-A1E8-BD600DCEABB9}"/>
              </a:ext>
            </a:extLst>
          </p:cNvPr>
          <p:cNvSpPr txBox="1"/>
          <p:nvPr/>
        </p:nvSpPr>
        <p:spPr>
          <a:xfrm>
            <a:off x="6115695" y="3475586"/>
            <a:ext cx="27879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113,000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6" name="12">
            <a:extLst>
              <a:ext uri="{FF2B5EF4-FFF2-40B4-BE49-F238E27FC236}">
                <a16:creationId xmlns:a16="http://schemas.microsoft.com/office/drawing/2014/main" id="{D92DD8EF-19D1-4780-8EC8-E816AB9715A9}"/>
              </a:ext>
            </a:extLst>
          </p:cNvPr>
          <p:cNvSpPr txBox="1"/>
          <p:nvPr/>
        </p:nvSpPr>
        <p:spPr>
          <a:xfrm>
            <a:off x="6105535" y="3475586"/>
            <a:ext cx="282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114,000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7" name="12">
            <a:extLst>
              <a:ext uri="{FF2B5EF4-FFF2-40B4-BE49-F238E27FC236}">
                <a16:creationId xmlns:a16="http://schemas.microsoft.com/office/drawing/2014/main" id="{6EE5634A-22EB-45EA-8E34-B2A0B166D6E2}"/>
              </a:ext>
            </a:extLst>
          </p:cNvPr>
          <p:cNvSpPr txBox="1"/>
          <p:nvPr/>
        </p:nvSpPr>
        <p:spPr>
          <a:xfrm>
            <a:off x="6115696" y="3473505"/>
            <a:ext cx="28007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115,000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7E0C28E8-8E70-4BEC-9241-EB1E328290D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43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20" grpId="0"/>
      <p:bldP spid="20" grpId="1"/>
      <p:bldP spid="21" grpId="0"/>
      <p:bldP spid="21" grpId="2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0000395-D9A9-4E6C-93EE-B918947E019A}"/>
              </a:ext>
            </a:extLst>
          </p:cNvPr>
          <p:cNvGrpSpPr/>
          <p:nvPr/>
        </p:nvGrpSpPr>
        <p:grpSpPr>
          <a:xfrm>
            <a:off x="857097" y="2534921"/>
            <a:ext cx="3026693" cy="3243643"/>
            <a:chOff x="1376412" y="2595156"/>
            <a:chExt cx="3026693" cy="324364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3E8FA6F-6C51-4B39-8FF3-B30E59D9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54843" y="2595156"/>
              <a:ext cx="2461531" cy="1667688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797BD2C-3D18-4321-AA09-8D69D5D3D776}"/>
                </a:ext>
              </a:extLst>
            </p:cNvPr>
            <p:cNvSpPr txBox="1"/>
            <p:nvPr/>
          </p:nvSpPr>
          <p:spPr>
            <a:xfrm>
              <a:off x="1376412" y="5130913"/>
              <a:ext cx="302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Finance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F370B8C1-2B2C-45FC-ABC3-5AF21D5FA0E8}"/>
              </a:ext>
            </a:extLst>
          </p:cNvPr>
          <p:cNvGrpSpPr/>
          <p:nvPr/>
        </p:nvGrpSpPr>
        <p:grpSpPr>
          <a:xfrm>
            <a:off x="3833213" y="2077437"/>
            <a:ext cx="4261027" cy="3701129"/>
            <a:chOff x="4352528" y="2137672"/>
            <a:chExt cx="4261027" cy="37011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20FAC6-4A18-4832-B63C-7BB609F3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191715" y="2137672"/>
              <a:ext cx="2582655" cy="2582655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05D1B495-4669-40BC-9C0C-F6C3EC5A41AC}"/>
                </a:ext>
              </a:extLst>
            </p:cNvPr>
            <p:cNvSpPr txBox="1"/>
            <p:nvPr/>
          </p:nvSpPr>
          <p:spPr>
            <a:xfrm>
              <a:off x="4352528" y="5130915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Marketplace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589EC13-33FD-46CB-BC83-2ADF70B31B20}"/>
              </a:ext>
            </a:extLst>
          </p:cNvPr>
          <p:cNvGrpSpPr/>
          <p:nvPr/>
        </p:nvGrpSpPr>
        <p:grpSpPr>
          <a:xfrm>
            <a:off x="7462235" y="1207536"/>
            <a:ext cx="4261027" cy="4571029"/>
            <a:chOff x="7981550" y="1267771"/>
            <a:chExt cx="4261027" cy="457102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33925DF-EFDD-48CE-A8EB-1FC97998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059518" y="1267771"/>
              <a:ext cx="2105093" cy="3226196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5BC5F3AA-A963-4DDA-908C-AA1FB7D7B087}"/>
                </a:ext>
              </a:extLst>
            </p:cNvPr>
            <p:cNvSpPr txBox="1"/>
            <p:nvPr/>
          </p:nvSpPr>
          <p:spPr>
            <a:xfrm>
              <a:off x="7981550" y="5130914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Game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54BD17A-1305-4198-BD55-4267F1A04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F9D3256-48A6-43EE-B623-805374FA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FC09307-323A-480E-AA2B-60B6DC13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3" y="763073"/>
            <a:ext cx="5704115" cy="189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intop screenshot">
            <a:extLst>
              <a:ext uri="{FF2B5EF4-FFF2-40B4-BE49-F238E27FC236}">
                <a16:creationId xmlns:a16="http://schemas.microsoft.com/office/drawing/2014/main" id="{A9CD939F-5CF2-49BA-8417-3B7378FE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60" y="2863939"/>
            <a:ext cx="5936302" cy="28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E55978A-E407-400D-9568-3E742BB6CC28}"/>
              </a:ext>
            </a:extLst>
          </p:cNvPr>
          <p:cNvSpPr txBox="1"/>
          <p:nvPr/>
        </p:nvSpPr>
        <p:spPr>
          <a:xfrm>
            <a:off x="7248178" y="763073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COINTOP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DE6B2A0-12B2-4A8D-82D4-4C41825B9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80" y="3198686"/>
            <a:ext cx="1903564" cy="190356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A97F699-6EDA-4743-93AF-7360E1BF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444" y="3173315"/>
            <a:ext cx="1693410" cy="1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4E722282-6470-4E85-971D-9CB090A30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62" y="5018354"/>
            <a:ext cx="1295811" cy="1295811"/>
          </a:xfrm>
          <a:prstGeom prst="rect">
            <a:avLst/>
          </a:prstGeom>
        </p:spPr>
      </p:pic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FCDDFC15-848E-4B39-9748-AE985776C0D5}"/>
              </a:ext>
            </a:extLst>
          </p:cNvPr>
          <p:cNvSpPr/>
          <p:nvPr/>
        </p:nvSpPr>
        <p:spPr>
          <a:xfrm>
            <a:off x="11290661" y="5261684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6270C5C3-D4AF-4903-BA29-D9C99BE06D77}"/>
              </a:ext>
            </a:extLst>
          </p:cNvPr>
          <p:cNvSpPr/>
          <p:nvPr/>
        </p:nvSpPr>
        <p:spPr>
          <a:xfrm rot="746957">
            <a:off x="10446199" y="5934830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B33F3C1-BE44-46EB-B279-746F046E9597}"/>
              </a:ext>
            </a:extLst>
          </p:cNvPr>
          <p:cNvSpPr/>
          <p:nvPr/>
        </p:nvSpPr>
        <p:spPr>
          <a:xfrm rot="3502648">
            <a:off x="-1168856" y="4995405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8AEBED57-804B-428D-9ED5-127574580AB0}"/>
              </a:ext>
            </a:extLst>
          </p:cNvPr>
          <p:cNvSpPr/>
          <p:nvPr/>
        </p:nvSpPr>
        <p:spPr>
          <a:xfrm rot="11685430">
            <a:off x="-506003" y="44008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4781147-CDA3-4150-A11B-34C2A6BD94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C22C382-B03B-4CDE-B7D0-7941279AB63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808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E7D5512-61CB-4CD2-AE53-BB25FA209C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7620000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1602516-6652-47E1-B4D8-BC32A2837222}"/>
              </a:ext>
            </a:extLst>
          </p:cNvPr>
          <p:cNvSpPr/>
          <p:nvPr/>
        </p:nvSpPr>
        <p:spPr>
          <a:xfrm>
            <a:off x="8367764" y="5023413"/>
            <a:ext cx="2767813" cy="1944546"/>
          </a:xfrm>
          <a:custGeom>
            <a:avLst/>
            <a:gdLst>
              <a:gd name="connsiteX0" fmla="*/ 732 w 2767813"/>
              <a:gd name="connsiteY0" fmla="*/ 1944546 h 1944546"/>
              <a:gd name="connsiteX1" fmla="*/ 417421 w 2767813"/>
              <a:gd name="connsiteY1" fmla="*/ 1296364 h 1944546"/>
              <a:gd name="connsiteX2" fmla="*/ 2547163 w 2767813"/>
              <a:gd name="connsiteY2" fmla="*/ 1099595 h 1944546"/>
              <a:gd name="connsiteX3" fmla="*/ 2593461 w 2767813"/>
              <a:gd name="connsiteY3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813" h="1944546">
                <a:moveTo>
                  <a:pt x="732" y="1944546"/>
                </a:moveTo>
                <a:cubicBezTo>
                  <a:pt x="-3126" y="1690867"/>
                  <a:pt x="-6984" y="1437189"/>
                  <a:pt x="417421" y="1296364"/>
                </a:cubicBezTo>
                <a:cubicBezTo>
                  <a:pt x="841826" y="1155539"/>
                  <a:pt x="2184490" y="1315656"/>
                  <a:pt x="2547163" y="1099595"/>
                </a:cubicBezTo>
                <a:cubicBezTo>
                  <a:pt x="2909836" y="883534"/>
                  <a:pt x="2751648" y="441767"/>
                  <a:pt x="25934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D4DC350-94EE-467E-9883-DCE5378D3CED}"/>
              </a:ext>
            </a:extLst>
          </p:cNvPr>
          <p:cNvSpPr/>
          <p:nvPr/>
        </p:nvSpPr>
        <p:spPr>
          <a:xfrm>
            <a:off x="1169043" y="-81023"/>
            <a:ext cx="2222479" cy="2777924"/>
          </a:xfrm>
          <a:custGeom>
            <a:avLst/>
            <a:gdLst>
              <a:gd name="connsiteX0" fmla="*/ 0 w 2222479"/>
              <a:gd name="connsiteY0" fmla="*/ 2777924 h 2777924"/>
              <a:gd name="connsiteX1" fmla="*/ 578734 w 2222479"/>
              <a:gd name="connsiteY1" fmla="*/ 1527858 h 2777924"/>
              <a:gd name="connsiteX2" fmla="*/ 2164466 w 2222479"/>
              <a:gd name="connsiteY2" fmla="*/ 1226917 h 2777924"/>
              <a:gd name="connsiteX3" fmla="*/ 1724628 w 2222479"/>
              <a:gd name="connsiteY3" fmla="*/ 0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479" h="2777924">
                <a:moveTo>
                  <a:pt x="0" y="2777924"/>
                </a:moveTo>
                <a:cubicBezTo>
                  <a:pt x="108995" y="2282141"/>
                  <a:pt x="217990" y="1786359"/>
                  <a:pt x="578734" y="1527858"/>
                </a:cubicBezTo>
                <a:cubicBezTo>
                  <a:pt x="939478" y="1269357"/>
                  <a:pt x="1973484" y="1481560"/>
                  <a:pt x="2164466" y="1226917"/>
                </a:cubicBezTo>
                <a:cubicBezTo>
                  <a:pt x="2355448" y="972274"/>
                  <a:pt x="2040038" y="486137"/>
                  <a:pt x="1724628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4161837" y="2875002"/>
            <a:ext cx="4634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>
                <a:effectLst/>
                <a:latin typeface="Bahnschrift SemiBold" panose="020B0502040204020203" pitchFamily="34" charset="0"/>
              </a:rPr>
              <a:t>Blockchain</a:t>
            </a:r>
            <a:endParaRPr lang="en-US" sz="5400" b="0" i="0"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AB99650-51F6-4DD0-B14D-0761E820FEFE}"/>
              </a:ext>
            </a:extLst>
          </p:cNvPr>
          <p:cNvSpPr/>
          <p:nvPr/>
        </p:nvSpPr>
        <p:spPr>
          <a:xfrm>
            <a:off x="10452421" y="3016661"/>
            <a:ext cx="3479157" cy="3586695"/>
          </a:xfrm>
          <a:prstGeom prst="diamond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DA5B007B-0082-4E7C-8FF2-7F3F3D7B2B99}"/>
              </a:ext>
            </a:extLst>
          </p:cNvPr>
          <p:cNvSpPr/>
          <p:nvPr/>
        </p:nvSpPr>
        <p:spPr>
          <a:xfrm>
            <a:off x="10791899" y="324124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B11BAD43-355F-46E8-B1A5-D089427F1D0B}"/>
              </a:ext>
            </a:extLst>
          </p:cNvPr>
          <p:cNvSpPr/>
          <p:nvPr/>
        </p:nvSpPr>
        <p:spPr>
          <a:xfrm>
            <a:off x="11384090" y="3103217"/>
            <a:ext cx="428264" cy="44916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3CAA14E6-C559-47F4-867F-C58F58FC26B1}"/>
              </a:ext>
            </a:extLst>
          </p:cNvPr>
          <p:cNvSpPr/>
          <p:nvPr/>
        </p:nvSpPr>
        <p:spPr>
          <a:xfrm>
            <a:off x="-2434893" y="1198670"/>
            <a:ext cx="4869785" cy="5020306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37CFD49-7429-4E38-A463-094FD5D37D93}"/>
              </a:ext>
            </a:extLst>
          </p:cNvPr>
          <p:cNvSpPr/>
          <p:nvPr/>
        </p:nvSpPr>
        <p:spPr>
          <a:xfrm>
            <a:off x="-1247908" y="407084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5C0ED83-A7AC-4029-B7EB-858637FFE44A}"/>
              </a:ext>
            </a:extLst>
          </p:cNvPr>
          <p:cNvSpPr/>
          <p:nvPr/>
        </p:nvSpPr>
        <p:spPr>
          <a:xfrm>
            <a:off x="327258" y="5659330"/>
            <a:ext cx="2312952" cy="2384444"/>
          </a:xfrm>
          <a:prstGeom prst="diamon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ED5979B7-5788-44DC-A178-84A773452366}"/>
              </a:ext>
            </a:extLst>
          </p:cNvPr>
          <p:cNvSpPr/>
          <p:nvPr/>
        </p:nvSpPr>
        <p:spPr>
          <a:xfrm>
            <a:off x="6478979" y="-1492278"/>
            <a:ext cx="2845682" cy="2984556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584F414-D257-4975-A6C8-7F6FD553B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912FF55-FD5D-4598-95F8-BA757947497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รูปภาพ 14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57301D-CE85-474F-99F6-D86BF62A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82E8937-A4C5-4D39-AEE3-E269BA14E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5C4BC0C-E6E7-47DB-9694-213EC0AE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50" name="Picture 2" descr="Ethereum] ตอนที่ 1 : ติดตั้งเครื่องให้พร้อมเขียนภาษา Solidity ด้วย VSCode,  Truffle, Infura และ Ganache | by Methus Kaewsaikao | Medium">
            <a:extLst>
              <a:ext uri="{FF2B5EF4-FFF2-40B4-BE49-F238E27FC236}">
                <a16:creationId xmlns:a16="http://schemas.microsoft.com/office/drawing/2014/main" id="{80BE09CB-5500-4BCE-BB92-71A1894F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8" y="1640341"/>
            <a:ext cx="4270828" cy="29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810D0E9-2DDF-482E-9C46-7AD5D7B033B0}"/>
              </a:ext>
            </a:extLst>
          </p:cNvPr>
          <p:cNvGrpSpPr/>
          <p:nvPr/>
        </p:nvGrpSpPr>
        <p:grpSpPr>
          <a:xfrm>
            <a:off x="1600202" y="2336175"/>
            <a:ext cx="4514850" cy="1828800"/>
            <a:chOff x="1600202" y="2336175"/>
            <a:chExt cx="4514850" cy="1828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58AC71-C2AD-4362-A560-540E1481F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2" y="2924316"/>
              <a:ext cx="2686050" cy="100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in di Logo &amp;amp; Typography">
              <a:extLst>
                <a:ext uri="{FF2B5EF4-FFF2-40B4-BE49-F238E27FC236}">
                  <a16:creationId xmlns:a16="http://schemas.microsoft.com/office/drawing/2014/main" id="{2FC10091-0FAE-4C1F-B2C7-8BB7C6B2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2" y="233617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F60135ED-FEC7-48F7-BAF8-11ADE1D51C33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ข้าวหลามตัด 9">
            <a:extLst>
              <a:ext uri="{FF2B5EF4-FFF2-40B4-BE49-F238E27FC236}">
                <a16:creationId xmlns:a16="http://schemas.microsoft.com/office/drawing/2014/main" id="{758F689D-ECA6-4B3B-AC92-3C2319C7DB8D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7C3494B3-FB58-4FE4-A4F8-E49B0D5DF4DA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49760F9-9ADF-4920-AC65-50A7E93F7DC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C086479-812F-4647-B3D4-510B2E6E6F0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978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xit" presetSubtype="8" accel="74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accel="74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77656-DCE8-4E9A-999A-C499333E4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20882" y="808275"/>
            <a:ext cx="1376195" cy="13761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79E35-58D9-4BB3-9F29-E70072A20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66233" y="808274"/>
            <a:ext cx="1376195" cy="1376195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2409342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2" name="รูปภาพ 21" descr="รูปภาพประกอบด้วย ข้อความ, iPod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3FB0BC-7E0A-457C-AA29-0711E2D4B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9" y="2184469"/>
            <a:ext cx="3429000" cy="3429000"/>
          </a:xfrm>
          <a:prstGeom prst="rect">
            <a:avLst/>
          </a:prstGeom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ED439EA8-2119-48DE-9049-5C51C70B135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713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D56CB51E-98DD-41AF-919A-7E0D7B733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11B711C-F691-45DA-BE44-99FA4A2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ABF8D48E-2AD4-44DC-BE8D-8696ABADFC9D}"/>
              </a:ext>
            </a:extLst>
          </p:cNvPr>
          <p:cNvSpPr/>
          <p:nvPr/>
        </p:nvSpPr>
        <p:spPr>
          <a:xfrm>
            <a:off x="8530541" y="-138896"/>
            <a:ext cx="3268297" cy="4097438"/>
          </a:xfrm>
          <a:custGeom>
            <a:avLst/>
            <a:gdLst>
              <a:gd name="connsiteX0" fmla="*/ 0 w 3119436"/>
              <a:gd name="connsiteY0" fmla="*/ 0 h 3832299"/>
              <a:gd name="connsiteX1" fmla="*/ 787078 w 3119436"/>
              <a:gd name="connsiteY1" fmla="*/ 590309 h 3832299"/>
              <a:gd name="connsiteX2" fmla="*/ 925974 w 3119436"/>
              <a:gd name="connsiteY2" fmla="*/ 1516283 h 3832299"/>
              <a:gd name="connsiteX3" fmla="*/ 2951544 w 3119436"/>
              <a:gd name="connsiteY3" fmla="*/ 2395959 h 3832299"/>
              <a:gd name="connsiteX4" fmla="*/ 3009417 w 3119436"/>
              <a:gd name="connsiteY4" fmla="*/ 3738623 h 3832299"/>
              <a:gd name="connsiteX5" fmla="*/ 3020992 w 3119436"/>
              <a:gd name="connsiteY5" fmla="*/ 3611301 h 38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436" h="3832299">
                <a:moveTo>
                  <a:pt x="0" y="0"/>
                </a:moveTo>
                <a:cubicBezTo>
                  <a:pt x="316374" y="168797"/>
                  <a:pt x="632749" y="337595"/>
                  <a:pt x="787078" y="590309"/>
                </a:cubicBezTo>
                <a:cubicBezTo>
                  <a:pt x="941407" y="843023"/>
                  <a:pt x="565230" y="1215341"/>
                  <a:pt x="925974" y="1516283"/>
                </a:cubicBezTo>
                <a:cubicBezTo>
                  <a:pt x="1286718" y="1817225"/>
                  <a:pt x="2604304" y="2025569"/>
                  <a:pt x="2951544" y="2395959"/>
                </a:cubicBezTo>
                <a:cubicBezTo>
                  <a:pt x="3298785" y="2766349"/>
                  <a:pt x="2997842" y="3536066"/>
                  <a:pt x="3009417" y="3738623"/>
                </a:cubicBezTo>
                <a:cubicBezTo>
                  <a:pt x="3020992" y="3941180"/>
                  <a:pt x="3020992" y="3776240"/>
                  <a:pt x="3020992" y="3611301"/>
                </a:cubicBezTo>
              </a:path>
            </a:pathLst>
          </a:cu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CDFA856B-7478-47DE-9B28-F240ECC9096A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FDF8C6A-4726-4E3F-8A24-A4C89CEFBFB8}"/>
              </a:ext>
            </a:extLst>
          </p:cNvPr>
          <p:cNvSpPr/>
          <p:nvPr/>
        </p:nvSpPr>
        <p:spPr>
          <a:xfrm>
            <a:off x="-2785364" y="1078020"/>
            <a:ext cx="89535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909646-50F3-41D7-8FEB-C101963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8" y="1078020"/>
            <a:ext cx="5045063" cy="470196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B88D6CB-53EE-4C43-AD07-C173A238A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66" y="2889667"/>
            <a:ext cx="1426353" cy="142635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E2FCF0B-B370-49DF-BF88-D14C7B50E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95767"/>
            <a:ext cx="1426353" cy="142635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BFE2525-9949-490F-BA7D-F6E5286E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295767"/>
            <a:ext cx="1426353" cy="142635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38EA2CF-DC08-4031-A8DF-CF2A16B9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2" y="2889667"/>
            <a:ext cx="1426353" cy="142635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203B220-D099-4448-B74B-E3C67888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5066802"/>
            <a:ext cx="1426353" cy="142635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5D6AE61-C51D-4204-9B87-245C7037F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9" y="5066803"/>
            <a:ext cx="1426353" cy="1426353"/>
          </a:xfrm>
          <a:prstGeom prst="rect">
            <a:avLst/>
          </a:prstGeom>
        </p:spPr>
      </p:pic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BD9DD0DE-A080-467F-AB36-B4756677B9C5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699AAD0-93AE-4C11-A363-9E9504F8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82A11E6-CD76-4CA9-9DD7-7BC704537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55061" y="-1531263"/>
            <a:ext cx="4176122" cy="1386960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35E6BFC7-ABD2-4000-AE06-A2C69A9F69CD}"/>
              </a:ext>
            </a:extLst>
          </p:cNvPr>
          <p:cNvSpPr/>
          <p:nvPr/>
        </p:nvSpPr>
        <p:spPr>
          <a:xfrm>
            <a:off x="-1935485" y="-144303"/>
            <a:ext cx="500415" cy="68580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055E5F-1253-4F98-81B8-17BA72214BED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2858A894-BC78-45AE-8B3D-1349DF788BCA}"/>
              </a:ext>
            </a:extLst>
          </p:cNvPr>
          <p:cNvSpPr/>
          <p:nvPr/>
        </p:nvSpPr>
        <p:spPr>
          <a:xfrm>
            <a:off x="-243068" y="4352081"/>
            <a:ext cx="2615878" cy="2558005"/>
          </a:xfrm>
          <a:custGeom>
            <a:avLst/>
            <a:gdLst>
              <a:gd name="connsiteX0" fmla="*/ 0 w 2615878"/>
              <a:gd name="connsiteY0" fmla="*/ 0 h 2558005"/>
              <a:gd name="connsiteX1" fmla="*/ 1562582 w 2615878"/>
              <a:gd name="connsiteY1" fmla="*/ 451413 h 2558005"/>
              <a:gd name="connsiteX2" fmla="*/ 1516283 w 2615878"/>
              <a:gd name="connsiteY2" fmla="*/ 1620456 h 2558005"/>
              <a:gd name="connsiteX3" fmla="*/ 2615878 w 2615878"/>
              <a:gd name="connsiteY3" fmla="*/ 2558005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878" h="2558005">
                <a:moveTo>
                  <a:pt x="0" y="0"/>
                </a:moveTo>
                <a:cubicBezTo>
                  <a:pt x="654934" y="90668"/>
                  <a:pt x="1309868" y="181337"/>
                  <a:pt x="1562582" y="451413"/>
                </a:cubicBezTo>
                <a:cubicBezTo>
                  <a:pt x="1815296" y="721489"/>
                  <a:pt x="1340734" y="1269357"/>
                  <a:pt x="1516283" y="1620456"/>
                </a:cubicBezTo>
                <a:cubicBezTo>
                  <a:pt x="1691832" y="1971555"/>
                  <a:pt x="2153855" y="2264780"/>
                  <a:pt x="2615878" y="25580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629C0FF9-F2D3-46F0-9C92-17A8113F387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C55DAD8A-48BB-42B9-A6C4-6E14976AF1B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384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C97BF7F-30B3-489B-890A-ECF92E7FE8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A7C76302-FA4B-4157-8D65-28514503548D}"/>
              </a:ext>
            </a:extLst>
          </p:cNvPr>
          <p:cNvSpPr/>
          <p:nvPr/>
        </p:nvSpPr>
        <p:spPr>
          <a:xfrm>
            <a:off x="6468859" y="5734144"/>
            <a:ext cx="3888176" cy="1310944"/>
          </a:xfrm>
          <a:custGeom>
            <a:avLst/>
            <a:gdLst>
              <a:gd name="connsiteX0" fmla="*/ 3487083 w 3487083"/>
              <a:gd name="connsiteY0" fmla="*/ 373395 h 1310944"/>
              <a:gd name="connsiteX1" fmla="*/ 1739306 w 3487083"/>
              <a:gd name="connsiteY1" fmla="*/ 26154 h 1310944"/>
              <a:gd name="connsiteX2" fmla="*/ 223022 w 3487083"/>
              <a:gd name="connsiteY2" fmla="*/ 998428 h 1310944"/>
              <a:gd name="connsiteX3" fmla="*/ 37827 w 3487083"/>
              <a:gd name="connsiteY3" fmla="*/ 1310944 h 13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083" h="1310944">
                <a:moveTo>
                  <a:pt x="3487083" y="373395"/>
                </a:moveTo>
                <a:cubicBezTo>
                  <a:pt x="2885199" y="147688"/>
                  <a:pt x="2283316" y="-78018"/>
                  <a:pt x="1739306" y="26154"/>
                </a:cubicBezTo>
                <a:cubicBezTo>
                  <a:pt x="1195296" y="130326"/>
                  <a:pt x="506602" y="784296"/>
                  <a:pt x="223022" y="998428"/>
                </a:cubicBezTo>
                <a:cubicBezTo>
                  <a:pt x="-60558" y="1212560"/>
                  <a:pt x="-11366" y="1261752"/>
                  <a:pt x="37827" y="13109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B564D35-CAF9-4B13-B79E-64F75463B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8620" y="1531620"/>
            <a:ext cx="3794760" cy="379476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5630167" y="38630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5038658" y="118541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4F5AD5B5-6219-4BA1-A2CD-615DDFE2D528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E442A9C-80EC-462D-93B2-B71840E86306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C0A4FB01-7982-4C9A-8170-BBB27581A201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BDB1259-704A-43D3-BD4B-111DC51C30A1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78AE61D-7D4E-4E5B-A0F5-DF264E7B6790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00E7E07-4CA4-411F-ABBC-3151D508B7A0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C3134D6E-2711-453E-B5F8-3FA1F4A730C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027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23" presetClass="entr" presetSubtype="52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75 0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26914 -0.0004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00324 L -0.26953 0.0039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1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18F77CAE-4801-4A4C-8B8A-3A5BA62C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EC240E6-D94F-4356-9888-0C571840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6E1FCE4-3BEB-46E9-A9FE-F0C53E0A4507}"/>
              </a:ext>
            </a:extLst>
          </p:cNvPr>
          <p:cNvSpPr txBox="1"/>
          <p:nvPr/>
        </p:nvSpPr>
        <p:spPr>
          <a:xfrm>
            <a:off x="2370376" y="4618305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2278867" y="3856305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70374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11224"/>
            <a:ext cx="3794760" cy="4115156"/>
            <a:chOff x="7471756" y="1188364"/>
            <a:chExt cx="3794760" cy="4115156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5" y="1188364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2370372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287A4F1-29E9-4434-9510-30A86EA2CA2D}"/>
              </a:ext>
            </a:extLst>
          </p:cNvPr>
          <p:cNvSpPr txBox="1"/>
          <p:nvPr/>
        </p:nvSpPr>
        <p:spPr>
          <a:xfrm>
            <a:off x="3965706" y="2513324"/>
            <a:ext cx="426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>
                <a:effectLst/>
                <a:latin typeface="Bahnschrift SemiBold" panose="020B0502040204020203" pitchFamily="34" charset="0"/>
              </a:rPr>
              <a:t>Blockchain</a:t>
            </a:r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31A8FB1-1850-4D54-8179-4E76DE61CCF0}"/>
              </a:ext>
            </a:extLst>
          </p:cNvPr>
          <p:cNvSpPr/>
          <p:nvPr/>
        </p:nvSpPr>
        <p:spPr>
          <a:xfrm rot="16200000">
            <a:off x="617501" y="-1336955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4837299B-521F-42E5-AC9C-C15084CF5E7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CE6DFCE-1108-4C1E-A549-00F550555393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42A4574B-079C-45CD-83FA-23A755E10B6D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91E0DBCB-7F6A-4117-88FD-6892945DD829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A21EFB08-40C5-4C11-B50A-C89911D6223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8C7C4005-D7BC-4F67-AC26-052983C241E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889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4.44444E-6 L 0.53789 -0.13217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14" grpId="0"/>
      <p:bldP spid="14" grpId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8066990F-E9EB-41B4-86DD-59997C5080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50CBBF14-2449-4E1C-A124-0FDE6B25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7C9CCD5-4B97-4E87-A2E2-67A98DED8B9D}"/>
              </a:ext>
            </a:extLst>
          </p:cNvPr>
          <p:cNvSpPr txBox="1"/>
          <p:nvPr/>
        </p:nvSpPr>
        <p:spPr>
          <a:xfrm>
            <a:off x="2362663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Hash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18E64C1-3816-4F7B-9F46-7BE94FB959F4}"/>
              </a:ext>
            </a:extLst>
          </p:cNvPr>
          <p:cNvSpPr txBox="1"/>
          <p:nvPr/>
        </p:nvSpPr>
        <p:spPr>
          <a:xfrm>
            <a:off x="2352922" y="385064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DATA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67398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37196"/>
            <a:ext cx="3794760" cy="4089184"/>
            <a:chOff x="7471756" y="1214336"/>
            <a:chExt cx="3794760" cy="4089184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4" y="1214336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8924941" y="372126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87DD88FB-F033-4E66-84E0-994E06E74139}"/>
              </a:ext>
            </a:extLst>
          </p:cNvPr>
          <p:cNvGrpSpPr/>
          <p:nvPr/>
        </p:nvGrpSpPr>
        <p:grpSpPr>
          <a:xfrm>
            <a:off x="5493064" y="5326380"/>
            <a:ext cx="1083951" cy="1111310"/>
            <a:chOff x="5493064" y="5326380"/>
            <a:chExt cx="1083951" cy="1111310"/>
          </a:xfrm>
        </p:grpSpPr>
        <p:pic>
          <p:nvPicPr>
            <p:cNvPr id="23" name="กราฟิก 22" descr="ปิด ด้วยสีเติมแบบทึบ">
              <a:extLst>
                <a:ext uri="{FF2B5EF4-FFF2-40B4-BE49-F238E27FC236}">
                  <a16:creationId xmlns:a16="http://schemas.microsoft.com/office/drawing/2014/main" id="{CB0C9E6A-C57B-4529-8F4F-29D9C1C4E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9440" y="5326380"/>
              <a:ext cx="711200" cy="71120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E6128301-42F2-487B-93E2-91C85BD15EA5}"/>
                </a:ext>
              </a:extLst>
            </p:cNvPr>
            <p:cNvSpPr txBox="1"/>
            <p:nvPr/>
          </p:nvSpPr>
          <p:spPr>
            <a:xfrm>
              <a:off x="5493064" y="6037580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C00000"/>
                  </a:solidFill>
                  <a:latin typeface="Bahnschrift SemiBold" panose="020B0502040204020203" pitchFamily="34" charset="0"/>
                </a:rPr>
                <a:t>Forgery</a:t>
              </a:r>
              <a:endParaRPr lang="th-TH" sz="2000">
                <a:solidFill>
                  <a:srgbClr val="C00000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71258FDB-3CC4-4BD6-A40A-85D6BD349C37}"/>
              </a:ext>
            </a:extLst>
          </p:cNvPr>
          <p:cNvSpPr/>
          <p:nvPr/>
        </p:nvSpPr>
        <p:spPr>
          <a:xfrm rot="16200000">
            <a:off x="617501" y="-1186481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ข้าวหลามตัด 32">
            <a:extLst>
              <a:ext uri="{FF2B5EF4-FFF2-40B4-BE49-F238E27FC236}">
                <a16:creationId xmlns:a16="http://schemas.microsoft.com/office/drawing/2014/main" id="{B7A781FE-D9C2-4DA1-94F6-3021EE3C523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ข้าวหลามตัด 33">
            <a:extLst>
              <a:ext uri="{FF2B5EF4-FFF2-40B4-BE49-F238E27FC236}">
                <a16:creationId xmlns:a16="http://schemas.microsoft.com/office/drawing/2014/main" id="{3B9188AD-D709-49D3-A46E-69869642FCAD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ข้าวหลามตัด 34">
            <a:extLst>
              <a:ext uri="{FF2B5EF4-FFF2-40B4-BE49-F238E27FC236}">
                <a16:creationId xmlns:a16="http://schemas.microsoft.com/office/drawing/2014/main" id="{F46DB810-A856-4FDB-AC96-2B86C5B1B935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41E64D1B-E788-4EB6-89F4-7CFAA9E6DFF7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DD95EC7-5903-4E0D-8808-D6382AD7AC6E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4F380F66-A798-4F0E-AF49-B3A7C256200C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94DF0A6-EA88-40DA-82EB-A3421B73B35E}"/>
              </a:ext>
            </a:extLst>
          </p:cNvPr>
          <p:cNvSpPr txBox="1"/>
          <p:nvPr/>
        </p:nvSpPr>
        <p:spPr>
          <a:xfrm>
            <a:off x="2270568" y="3851909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1804372E-3B59-474D-B2BC-EE3E9A264B7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6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0052 0.1333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666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082 0.2604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14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9F9F3D-A74F-4BA9-B7FE-FF0265178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612555C-29F8-44AA-A098-C0E8D8DC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D798AC9-CB28-4C30-BACF-B2B2557BD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36" y="976796"/>
            <a:ext cx="1903564" cy="190356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3B6F45-3081-4853-B67F-6C47AF9A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4069" y="205883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AC5AE7B-972E-4063-B720-40F2E7F99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3" y="3216700"/>
            <a:ext cx="1701887" cy="1701887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300ABE-858C-490D-BDDF-A8AF696ACA39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C3E7C8-7584-452A-A6A4-4E627B01161D}"/>
              </a:ext>
            </a:extLst>
          </p:cNvPr>
          <p:cNvSpPr/>
          <p:nvPr/>
        </p:nvSpPr>
        <p:spPr>
          <a:xfrm rot="15952154">
            <a:off x="10676846" y="4462686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5B18347E-21E1-4DCB-8B61-869B75F44D14}"/>
              </a:ext>
            </a:extLst>
          </p:cNvPr>
          <p:cNvSpPr/>
          <p:nvPr/>
        </p:nvSpPr>
        <p:spPr>
          <a:xfrm rot="18084730">
            <a:off x="-809417" y="564108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E9793D9-4171-430F-A01C-002A67400BCF}"/>
              </a:ext>
            </a:extLst>
          </p:cNvPr>
          <p:cNvSpPr/>
          <p:nvPr/>
        </p:nvSpPr>
        <p:spPr>
          <a:xfrm rot="16200000">
            <a:off x="1588523" y="641054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ED33F70B-2FD2-4B4D-8189-CB34FA707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19" y="4067644"/>
            <a:ext cx="1994740" cy="1994740"/>
          </a:xfrm>
          <a:prstGeom prst="rect">
            <a:avLst/>
          </a:prstGeom>
        </p:spPr>
      </p:pic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DE577F9B-3322-44ED-91DF-ED8BCC970770}"/>
              </a:ext>
            </a:extLst>
          </p:cNvPr>
          <p:cNvGrpSpPr/>
          <p:nvPr/>
        </p:nvGrpSpPr>
        <p:grpSpPr>
          <a:xfrm>
            <a:off x="1189041" y="1503288"/>
            <a:ext cx="4260588" cy="4338629"/>
            <a:chOff x="1396830" y="1322275"/>
            <a:chExt cx="4260588" cy="4338629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DD1A4E97-A6A4-4D40-8361-D58EF40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3D695CB1-F518-4B66-A678-E4FC7D4AB676}"/>
                </a:ext>
              </a:extLst>
            </p:cNvPr>
            <p:cNvSpPr txBox="1"/>
            <p:nvPr/>
          </p:nvSpPr>
          <p:spPr>
            <a:xfrm>
              <a:off x="1396830" y="473757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6E1C150F-D4C5-4DF5-A728-95803B96E714}"/>
              </a:ext>
            </a:extLst>
          </p:cNvPr>
          <p:cNvSpPr/>
          <p:nvPr/>
        </p:nvSpPr>
        <p:spPr>
          <a:xfrm rot="746957">
            <a:off x="10529045" y="-949395"/>
            <a:ext cx="2360088" cy="247526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0222BE6C-D335-4CF8-AD4D-7E28104B4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F91ADAD0-A887-480D-872D-E6AA8D45EBEB}"/>
              </a:ext>
            </a:extLst>
          </p:cNvPr>
          <p:cNvSpPr/>
          <p:nvPr/>
        </p:nvSpPr>
        <p:spPr>
          <a:xfrm>
            <a:off x="10593752" y="261041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203AA34-707E-4907-8BD9-F53048AF8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8256" y="209633"/>
            <a:ext cx="1161214" cy="13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1F9AA3D-A58F-41E5-B138-B66020BC6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EB655A5-9BA6-4601-BF99-4E1DBDB45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B2ED5C-9BC0-4A2A-8A2E-211F9335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35" y="685440"/>
            <a:ext cx="2005190" cy="2005190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D571A35-8E11-4539-8B77-88F4353A7F00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2E615D9-D68A-46B3-AC67-A2413921AE88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A84BB212-3BB7-4EDF-8047-015F8B45E070}"/>
              </a:ext>
            </a:extLst>
          </p:cNvPr>
          <p:cNvSpPr/>
          <p:nvPr/>
        </p:nvSpPr>
        <p:spPr>
          <a:xfrm>
            <a:off x="-277792" y="3217762"/>
            <a:ext cx="2870521" cy="3727048"/>
          </a:xfrm>
          <a:custGeom>
            <a:avLst/>
            <a:gdLst>
              <a:gd name="connsiteX0" fmla="*/ 0 w 2870521"/>
              <a:gd name="connsiteY0" fmla="*/ 0 h 3727048"/>
              <a:gd name="connsiteX1" fmla="*/ 1192192 w 2870521"/>
              <a:gd name="connsiteY1" fmla="*/ 555585 h 3727048"/>
              <a:gd name="connsiteX2" fmla="*/ 1296364 w 2870521"/>
              <a:gd name="connsiteY2" fmla="*/ 2048719 h 3727048"/>
              <a:gd name="connsiteX3" fmla="*/ 2534855 w 2870521"/>
              <a:gd name="connsiteY3" fmla="*/ 2789499 h 3727048"/>
              <a:gd name="connsiteX4" fmla="*/ 2870521 w 2870521"/>
              <a:gd name="connsiteY4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521" h="3727048">
                <a:moveTo>
                  <a:pt x="0" y="0"/>
                </a:moveTo>
                <a:cubicBezTo>
                  <a:pt x="488065" y="107066"/>
                  <a:pt x="976131" y="214132"/>
                  <a:pt x="1192192" y="555585"/>
                </a:cubicBezTo>
                <a:cubicBezTo>
                  <a:pt x="1408253" y="897038"/>
                  <a:pt x="1072587" y="1676400"/>
                  <a:pt x="1296364" y="2048719"/>
                </a:cubicBezTo>
                <a:cubicBezTo>
                  <a:pt x="1520141" y="2421038"/>
                  <a:pt x="2272496" y="2509778"/>
                  <a:pt x="2534855" y="2789499"/>
                </a:cubicBezTo>
                <a:cubicBezTo>
                  <a:pt x="2797214" y="3069220"/>
                  <a:pt x="2833867" y="3398134"/>
                  <a:pt x="2870521" y="3727048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0D46994F-987D-41BC-92EC-4B02B8AAB7F7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รูปภาพประกอบด้วย ข้อความ, iPod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AB10A6B-C3AD-4F94-8FF0-402A50FE7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60" y="3045726"/>
            <a:ext cx="3481930" cy="3129611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55D1554-E435-470D-BEE1-0BD76A8F8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5" y="827814"/>
            <a:ext cx="1862816" cy="1862816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DF939B3-723E-4A02-87E5-716D49DA1DC1}"/>
              </a:ext>
            </a:extLst>
          </p:cNvPr>
          <p:cNvGrpSpPr/>
          <p:nvPr/>
        </p:nvGrpSpPr>
        <p:grpSpPr>
          <a:xfrm>
            <a:off x="1215247" y="1503288"/>
            <a:ext cx="4260588" cy="4332699"/>
            <a:chOff x="1423036" y="1322275"/>
            <a:chExt cx="4260588" cy="4332699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587CD791-7578-4FF2-9F77-E07B59E9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C1DDE7A3-9C2D-4ED2-B6C0-0C5428D56DBB}"/>
                </a:ext>
              </a:extLst>
            </p:cNvPr>
            <p:cNvSpPr txBox="1"/>
            <p:nvPr/>
          </p:nvSpPr>
          <p:spPr>
            <a:xfrm>
              <a:off x="1423036" y="473164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CD128E1C-7E03-4381-BAA0-F28030030539}"/>
              </a:ext>
            </a:extLst>
          </p:cNvPr>
          <p:cNvSpPr/>
          <p:nvPr/>
        </p:nvSpPr>
        <p:spPr>
          <a:xfrm rot="16200000">
            <a:off x="-30466" y="-68932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2411E9B-D155-4FE6-9D1C-73C4F427F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52F33924-843C-46B8-8C0E-DB125F48E9B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 descr="รูปภาพประกอบด้วย บุคคล, ยิ้ม, ทำท่าทาง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8FE2B88-0B40-45E7-9337-0FC633B9A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366" y="5242289"/>
            <a:ext cx="1161214" cy="13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B3B71B4-87CE-4775-B013-8427648D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7A85B79-DFBD-4879-AB67-3612E2FFE4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33FA1679-10B1-465A-AC20-CD30DFEC9CA2}"/>
              </a:ext>
            </a:extLst>
          </p:cNvPr>
          <p:cNvGrpSpPr/>
          <p:nvPr/>
        </p:nvGrpSpPr>
        <p:grpSpPr>
          <a:xfrm>
            <a:off x="-2910840" y="502920"/>
            <a:ext cx="7372350" cy="1295400"/>
            <a:chOff x="-2910840" y="502920"/>
            <a:chExt cx="7372350" cy="1295400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CA1B057-3276-42CA-8AD7-B4532B02317A}"/>
                </a:ext>
              </a:extLst>
            </p:cNvPr>
            <p:cNvSpPr/>
            <p:nvPr/>
          </p:nvSpPr>
          <p:spPr>
            <a:xfrm>
              <a:off x="-2910840" y="502920"/>
              <a:ext cx="7372350" cy="1295400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4A1EFB6F-9D4E-492A-9556-34F40E999D2C}"/>
                </a:ext>
              </a:extLst>
            </p:cNvPr>
            <p:cNvSpPr txBox="1"/>
            <p:nvPr/>
          </p:nvSpPr>
          <p:spPr>
            <a:xfrm>
              <a:off x="1550536" y="703105"/>
              <a:ext cx="25186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In 2013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34DD872-CD71-4907-8D7E-A303BA45C893}"/>
              </a:ext>
            </a:extLst>
          </p:cNvPr>
          <p:cNvSpPr/>
          <p:nvPr/>
        </p:nvSpPr>
        <p:spPr>
          <a:xfrm>
            <a:off x="4461510" y="502920"/>
            <a:ext cx="422030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65E8BC2-A2EF-4C6D-AAC2-AAB448817976}"/>
              </a:ext>
            </a:extLst>
          </p:cNvPr>
          <p:cNvSpPr/>
          <p:nvPr/>
        </p:nvSpPr>
        <p:spPr>
          <a:xfrm>
            <a:off x="4883540" y="5056168"/>
            <a:ext cx="429661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406BEA94-67F7-4A49-8372-19394155CC0F}"/>
              </a:ext>
            </a:extLst>
          </p:cNvPr>
          <p:cNvGrpSpPr/>
          <p:nvPr/>
        </p:nvGrpSpPr>
        <p:grpSpPr>
          <a:xfrm>
            <a:off x="5267775" y="5056168"/>
            <a:ext cx="8867414" cy="1295400"/>
            <a:chOff x="5267775" y="5056168"/>
            <a:chExt cx="8867414" cy="1295400"/>
          </a:xfrm>
          <a:solidFill>
            <a:srgbClr val="F3FBFF"/>
          </a:solidFill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026BE96F-2B5D-4EF6-B8F9-6E93B6670A47}"/>
                </a:ext>
              </a:extLst>
            </p:cNvPr>
            <p:cNvSpPr/>
            <p:nvPr/>
          </p:nvSpPr>
          <p:spPr>
            <a:xfrm>
              <a:off x="5267775" y="5056168"/>
              <a:ext cx="8867414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DF759F80-D3D5-42BB-ABA3-6A4C297F43A7}"/>
                </a:ext>
              </a:extLst>
            </p:cNvPr>
            <p:cNvSpPr txBox="1"/>
            <p:nvPr/>
          </p:nvSpPr>
          <p:spPr>
            <a:xfrm>
              <a:off x="5377856" y="5358289"/>
              <a:ext cx="5128327" cy="830997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Mr.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Vitalik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Buterin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10" name="รูปภาพ 9" descr="รูปภาพประกอบด้วย บุคคล, ผู้ชาย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293C2F-1A79-43C9-ABE2-C932BBA8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502920"/>
            <a:ext cx="7588747" cy="4553248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FF042AA-AD10-4269-AB41-80961082337C}"/>
              </a:ext>
            </a:extLst>
          </p:cNvPr>
          <p:cNvGrpSpPr/>
          <p:nvPr/>
        </p:nvGrpSpPr>
        <p:grpSpPr>
          <a:xfrm>
            <a:off x="-176584" y="2124352"/>
            <a:ext cx="5334930" cy="4021516"/>
            <a:chOff x="-165448" y="2223522"/>
            <a:chExt cx="5334930" cy="402151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B83E5E9-B4E6-45A7-8EF0-789452619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3725" y="2223522"/>
              <a:ext cx="3156585" cy="315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65F2B5C2-5358-448C-97E5-6FFB95940280}"/>
                </a:ext>
              </a:extLst>
            </p:cNvPr>
            <p:cNvSpPr txBox="1"/>
            <p:nvPr/>
          </p:nvSpPr>
          <p:spPr>
            <a:xfrm>
              <a:off x="-165448" y="5155338"/>
              <a:ext cx="5334930" cy="10897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400" b="0" i="0" dirty="0">
                  <a:effectLst/>
                  <a:latin typeface="Bahnschrift SemiBold" panose="020B0502040204020203" pitchFamily="34" charset="0"/>
                  <a:ea typeface="+mj-ea"/>
                  <a:cs typeface="+mj-cs"/>
                </a:rPr>
                <a:t>Ethereum</a:t>
              </a:r>
              <a:r>
                <a:rPr lang="en-US" sz="5400" b="0" i="0" dirty="0">
                  <a:effectLst/>
                  <a:latin typeface="+mj-lt"/>
                  <a:ea typeface="+mj-ea"/>
                  <a:cs typeface="+mj-cs"/>
                </a:rPr>
                <a:t> </a:t>
              </a:r>
            </a:p>
          </p:txBody>
        </p:sp>
      </p:grp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0E131F63-E526-4388-BA89-D154C181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D307F616-173F-4330-BF81-212110D37B80}"/>
              </a:ext>
            </a:extLst>
          </p:cNvPr>
          <p:cNvSpPr/>
          <p:nvPr/>
        </p:nvSpPr>
        <p:spPr>
          <a:xfrm rot="16200000">
            <a:off x="11021293" y="854762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9B179466-D1FE-4F02-8F4A-8686E3282694}"/>
              </a:ext>
            </a:extLst>
          </p:cNvPr>
          <p:cNvSpPr/>
          <p:nvPr/>
        </p:nvSpPr>
        <p:spPr>
          <a:xfrm rot="15952154">
            <a:off x="-5008826" y="3872020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6AFFBCC9-C044-435B-8F11-8D6CF8F75124}"/>
              </a:ext>
            </a:extLst>
          </p:cNvPr>
          <p:cNvSpPr/>
          <p:nvPr/>
        </p:nvSpPr>
        <p:spPr>
          <a:xfrm rot="18084730">
            <a:off x="7588804" y="-3977852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0FAC627-6701-446A-8114-66C59BBA9DC2}"/>
              </a:ext>
            </a:extLst>
          </p:cNvPr>
          <p:cNvSpPr/>
          <p:nvPr/>
        </p:nvSpPr>
        <p:spPr>
          <a:xfrm rot="16200000">
            <a:off x="9876987" y="-30124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AF0A25D1-EF19-4238-9A0E-6688E775B3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ED3D716D-D11C-4A7D-B9ED-87A61E841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9" y="2001868"/>
            <a:ext cx="3269077" cy="3269077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บุคคล, ผู้ชาย, ชุดเสื้อผ้า, แต่งต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22D7F8A-C84D-4273-B6C5-2B4C4916F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807" y="5364826"/>
            <a:ext cx="1032872" cy="11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E18E527DD42A95E30C1A738BA78" ma:contentTypeVersion="2" ma:contentTypeDescription="Create a new document." ma:contentTypeScope="" ma:versionID="6fa9d6ae524e06ff6d22b0603c665c1d">
  <xsd:schema xmlns:xsd="http://www.w3.org/2001/XMLSchema" xmlns:xs="http://www.w3.org/2001/XMLSchema" xmlns:p="http://schemas.microsoft.com/office/2006/metadata/properties" xmlns:ns3="1829cf8c-14a3-4eed-8a84-cff0a9ab8f2a" targetNamespace="http://schemas.microsoft.com/office/2006/metadata/properties" ma:root="true" ma:fieldsID="382cb1b3276f569acd3e295817fa2107" ns3:_="">
    <xsd:import namespace="1829cf8c-14a3-4eed-8a84-cff0a9ab8f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cf8c-14a3-4eed-8a84-cff0a9ab8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8FF3D3-AA1C-44D3-804A-E16031940555}">
  <ds:schemaRefs>
    <ds:schemaRef ds:uri="1829cf8c-14a3-4eed-8a84-cff0a9ab8f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B3A518-A7DB-4C37-89C1-8477679AAB74}">
  <ds:schemaRefs>
    <ds:schemaRef ds:uri="http://schemas.microsoft.com/office/2006/documentManagement/types"/>
    <ds:schemaRef ds:uri="http://www.w3.org/XML/1998/namespace"/>
    <ds:schemaRef ds:uri="1829cf8c-14a3-4eed-8a84-cff0a9ab8f2a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3B12B17-A70F-4472-8702-E266A92E5D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Words>58</Words>
  <Application>Microsoft Office PowerPoint</Application>
  <PresentationFormat>แบบจอกว้าง</PresentationFormat>
  <Paragraphs>51</Paragraphs>
  <Slides>21</Slides>
  <Notes>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27" baseType="lpstr">
      <vt:lpstr>Arial</vt:lpstr>
      <vt:lpstr>Bahnschrift SemiBold</vt:lpstr>
      <vt:lpstr>Calibri</vt:lpstr>
      <vt:lpstr>Calibri Light</vt:lpstr>
      <vt:lpstr>Office Theme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Kittipod Rungruang</dc:creator>
  <cp:lastModifiedBy>Kittipod Rungruang</cp:lastModifiedBy>
  <cp:revision>20</cp:revision>
  <dcterms:created xsi:type="dcterms:W3CDTF">2021-08-23T15:00:28Z</dcterms:created>
  <dcterms:modified xsi:type="dcterms:W3CDTF">2021-08-25T05:13:39Z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0x0101001F18CE18E527DD42A95E30C1A738BA78</vt:lpwstr>
  </property>
</Properties>
</file>